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1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yaakobov001@gmail.com?subject=&#1489;&#1511;&#1513;&#1512;%20&#1500;&#1514;&#1493;&#1499;&#1504;&#1514;%20&#1506;&#1497;&#1510;&#1493;&#1489;%20&#1505;&#1508;&#1512;&#1497;%20&#1511;&#1493;&#1491;&#1513;%20&#1489;&#1493;&#1493;&#1512;&#1491;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73936" y="1700808"/>
            <a:ext cx="7798287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מדריך לתוכנת</a:t>
            </a:r>
            <a:endParaRPr lang="he-IL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uttman Drogolin" panose="02010401010101010101" pitchFamily="2" charset="-79"/>
              <a:cs typeface="Guttman Drogolin" panose="02010401010101010101" pitchFamily="2" charset="-79"/>
            </a:endParaRPr>
          </a:p>
          <a:p>
            <a:pPr algn="ctr"/>
            <a:r>
              <a:rPr lang="he-IL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ניהול </a:t>
            </a:r>
            <a:r>
              <a:rPr lang="he-IL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כולל</a:t>
            </a:r>
          </a:p>
          <a:p>
            <a:pPr algn="ctr"/>
            <a:r>
              <a:rPr lang="he-IL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ויצירת קובץ </a:t>
            </a:r>
            <a:r>
              <a:rPr lang="he-IL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מס"ב</a:t>
            </a:r>
            <a:r>
              <a:rPr lang="he-IL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 לשיגור</a:t>
            </a:r>
            <a:endParaRPr lang="he-IL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uttman Drogolin" panose="02010401010101010101" pitchFamily="2" charset="-79"/>
              <a:cs typeface="Guttman Drogolin" panose="02010401010101010101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687286" y="400310"/>
            <a:ext cx="10054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e-IL" sz="32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Guttman Drogolin" panose="02010401010101010101" pitchFamily="2" charset="-79"/>
                <a:cs typeface="Guttman Drogolin" panose="02010401010101010101" pitchFamily="2" charset="-79"/>
              </a:rPr>
              <a:t>בס"ד</a:t>
            </a:r>
            <a:endParaRPr lang="he-IL" sz="32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Guttman Drogolin" panose="02010401010101010101" pitchFamily="2" charset="-79"/>
              <a:cs typeface="Guttman Drogolin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225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אלכסוניות מעוגלות 1"/>
          <p:cNvSpPr/>
          <p:nvPr/>
        </p:nvSpPr>
        <p:spPr>
          <a:xfrm>
            <a:off x="2327101" y="260648"/>
            <a:ext cx="4464496" cy="432048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סקירה כללית</a:t>
            </a:r>
          </a:p>
        </p:txBody>
      </p:sp>
      <p:sp>
        <p:nvSpPr>
          <p:cNvPr id="3" name="הסבר מלבני מעוגל 2"/>
          <p:cNvSpPr/>
          <p:nvPr/>
        </p:nvSpPr>
        <p:spPr>
          <a:xfrm>
            <a:off x="545333" y="1700808"/>
            <a:ext cx="8097942" cy="4104456"/>
          </a:xfrm>
          <a:prstGeom prst="wedgeRoundRectCallout">
            <a:avLst>
              <a:gd name="adj1" fmla="val 18184"/>
              <a:gd name="adj2" fmla="val 49842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e-IL" sz="1600" b="1" dirty="0">
                <a:latin typeface="Arial" pitchFamily="34" charset="0"/>
                <a:cs typeface="Arial" pitchFamily="34" charset="0"/>
              </a:rPr>
              <a:t>התוכנה כוללת</a:t>
            </a:r>
            <a:r>
              <a:rPr lang="he-IL" sz="1600" b="1" dirty="0" smtClean="0">
                <a:latin typeface="Arial" pitchFamily="34" charset="0"/>
                <a:cs typeface="Arial" pitchFamily="34" charset="0"/>
              </a:rPr>
              <a:t>:</a:t>
            </a:r>
            <a:endParaRPr lang="he-IL" sz="1600" b="1" dirty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 טבלת אברכים, </a:t>
            </a:r>
            <a:r>
              <a:rPr lang="he-IL" sz="1600" dirty="0">
                <a:latin typeface="Arial" pitchFamily="34" charset="0"/>
                <a:cs typeface="Arial" pitchFamily="34" charset="0"/>
              </a:rPr>
              <a:t>כולל פרטי חשבון בנק, גובה מלגה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וכדומה</a:t>
            </a:r>
          </a:p>
          <a:p>
            <a:pPr marL="1257300" lvl="2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ניתן לייצא את טבלת האברכים לדוח בפורמט אקסל</a:t>
            </a: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1600" dirty="0">
                <a:latin typeface="Arial" pitchFamily="34" charset="0"/>
                <a:cs typeface="Arial" pitchFamily="34" charset="0"/>
              </a:rPr>
              <a:t>יצירת קובץ </a:t>
            </a:r>
            <a:r>
              <a:rPr lang="he-IL" sz="1600" dirty="0" err="1">
                <a:latin typeface="Arial" pitchFamily="34" charset="0"/>
                <a:cs typeface="Arial" pitchFamily="34" charset="0"/>
              </a:rPr>
              <a:t>מס"ב</a:t>
            </a:r>
            <a:r>
              <a:rPr lang="he-IL" sz="1600" dirty="0">
                <a:latin typeface="Arial" pitchFamily="34" charset="0"/>
                <a:cs typeface="Arial" pitchFamily="34" charset="0"/>
              </a:rPr>
              <a:t> לזיכוי המלגות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לאברכים</a:t>
            </a:r>
          </a:p>
          <a:p>
            <a:pPr marL="1257300" lvl="2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יצירת קובץ </a:t>
            </a:r>
            <a:r>
              <a:rPr lang="he-IL" sz="1600" dirty="0" err="1" smtClean="0">
                <a:latin typeface="Arial" pitchFamily="34" charset="0"/>
                <a:cs typeface="Arial" pitchFamily="34" charset="0"/>
              </a:rPr>
              <a:t>מס"ב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 לחיוב</a:t>
            </a: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ביחד עם קובץ </a:t>
            </a:r>
            <a:r>
              <a:rPr lang="he-IL" sz="1600" dirty="0" err="1" smtClean="0">
                <a:latin typeface="Arial" pitchFamily="34" charset="0"/>
                <a:cs typeface="Arial" pitchFamily="34" charset="0"/>
              </a:rPr>
              <a:t>המס"ב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 נוצר דוח מפורט בפורמט אקסל</a:t>
            </a: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התוכנה ניתנת להתאמה אישית לפי צרכי הכולל.</a:t>
            </a:r>
          </a:p>
          <a:p>
            <a:pPr marL="742950" lvl="1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התוכנה ניידת ופועלת ללא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התקנה.</a:t>
            </a: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אין צורך להתקין </a:t>
            </a:r>
            <a:r>
              <a:rPr lang="he-IL" sz="1600" dirty="0" err="1">
                <a:latin typeface="Arial" pitchFamily="34" charset="0"/>
                <a:cs typeface="Arial" pitchFamily="34" charset="0"/>
              </a:rPr>
              <a:t>אקסס</a:t>
            </a:r>
            <a:r>
              <a:rPr lang="he-I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במחשב.</a:t>
            </a:r>
            <a:endParaRPr lang="he-I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9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\1תוכנות בהזמנה\בלק זלמן\הדרכה\אברכים טבלה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78" y="1340768"/>
            <a:ext cx="6371861" cy="4778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עם פינות אלכסוניות מעוגלות 2"/>
          <p:cNvSpPr/>
          <p:nvPr/>
        </p:nvSpPr>
        <p:spPr>
          <a:xfrm>
            <a:off x="2327101" y="260648"/>
            <a:ext cx="4464496" cy="432048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רשימת אברכים – תצוגת טבלה</a:t>
            </a:r>
            <a:endParaRPr lang="he-IL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6876256" y="1340768"/>
            <a:ext cx="1944216" cy="4778896"/>
          </a:xfrm>
          <a:prstGeom prst="wedgeRoundRectCallout">
            <a:avLst>
              <a:gd name="adj1" fmla="val 18184"/>
              <a:gd name="adj2" fmla="val 49842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בתצוגת טבלה תוכל: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למיין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לסנן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1400" smtClean="0">
                <a:latin typeface="Arial" pitchFamily="34" charset="0"/>
                <a:cs typeface="Arial" pitchFamily="34" charset="0"/>
              </a:rPr>
              <a:t>לחפש</a:t>
            </a:r>
            <a:endParaRPr lang="he-IL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1400" dirty="0" err="1" smtClean="0">
                <a:latin typeface="Arial" pitchFamily="34" charset="0"/>
                <a:cs typeface="Arial" pitchFamily="34" charset="0"/>
              </a:rPr>
              <a:t>ליצא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 דוחות מותאמים אישית בצורה פשוטה וקלה</a:t>
            </a:r>
            <a:endParaRPr lang="he-I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1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\1תוכנות בהזמנה\בלק זלמן\הדרכה\אברכים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6374400" cy="478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עם פינות אלכסוניות מעוגלות 2"/>
          <p:cNvSpPr/>
          <p:nvPr/>
        </p:nvSpPr>
        <p:spPr>
          <a:xfrm>
            <a:off x="2327101" y="260648"/>
            <a:ext cx="4464496" cy="432048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רשימת אברכים – תצוגת טופס</a:t>
            </a:r>
            <a:endParaRPr lang="he-IL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6876256" y="1340768"/>
            <a:ext cx="1944216" cy="4778896"/>
          </a:xfrm>
          <a:prstGeom prst="wedgeRoundRectCallout">
            <a:avLst>
              <a:gd name="adj1" fmla="val 18184"/>
              <a:gd name="adj2" fmla="val 49842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בתצוגת טופס מוצג כל אברך בפני עצמו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תוכל לנווט ברשימת האברכים על ידי החיצים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e-IL" sz="1400" dirty="0" smtClean="0">
                <a:latin typeface="Arial" pitchFamily="34" charset="0"/>
                <a:cs typeface="Arial" pitchFamily="34" charset="0"/>
              </a:rPr>
              <a:t>להוספת אברך חדש לרשימה לחץ על לחצן הכוכב</a:t>
            </a:r>
            <a:endParaRPr lang="he-I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4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עם פינות אלכסוניות מעוגלות 2"/>
          <p:cNvSpPr/>
          <p:nvPr/>
        </p:nvSpPr>
        <p:spPr>
          <a:xfrm>
            <a:off x="2327101" y="260648"/>
            <a:ext cx="4464496" cy="432048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מס"ב</a:t>
            </a:r>
            <a:r>
              <a:rPr lang="he-IL" dirty="0" smtClean="0"/>
              <a:t> – יצירת קובץ שיגור </a:t>
            </a:r>
            <a:r>
              <a:rPr lang="he-IL" dirty="0" smtClean="0"/>
              <a:t>לזיכוי </a:t>
            </a:r>
            <a:r>
              <a:rPr lang="he-IL" smtClean="0"/>
              <a:t>או חיוב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93" y="980728"/>
            <a:ext cx="7203109" cy="5500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85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5805264"/>
            <a:ext cx="42484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dirty="0" smtClean="0"/>
              <a:t>לפרטים נוספים נא לשלוח למייל:</a:t>
            </a:r>
          </a:p>
          <a:p>
            <a:pPr algn="l"/>
            <a:r>
              <a:rPr lang="en-US" dirty="0" smtClean="0">
                <a:hlinkClick r:id="rId2"/>
              </a:rPr>
              <a:t>yaakobov001@gmail.com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411611" y="1412776"/>
            <a:ext cx="832077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תודה שהשתמשתם</a:t>
            </a:r>
          </a:p>
          <a:p>
            <a:pPr algn="ctr"/>
            <a:r>
              <a:rPr lang="he-IL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בתוכנת</a:t>
            </a:r>
          </a:p>
          <a:p>
            <a:pPr algn="ctr"/>
            <a:r>
              <a:rPr lang="he-IL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'ניהול כולל'</a:t>
            </a:r>
          </a:p>
        </p:txBody>
      </p:sp>
    </p:spTree>
    <p:extLst>
      <p:ext uri="{BB962C8B-B14F-4D97-AF65-F5344CB8AC3E}">
        <p14:creationId xmlns:p14="http://schemas.microsoft.com/office/powerpoint/2010/main" val="100083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141</Words>
  <Application>Microsoft Office PowerPoint</Application>
  <PresentationFormat>‫הצגה על המסך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טרק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Rachamim</dc:creator>
  <cp:lastModifiedBy>Rachamim</cp:lastModifiedBy>
  <cp:revision>7</cp:revision>
  <dcterms:created xsi:type="dcterms:W3CDTF">2014-09-29T12:56:47Z</dcterms:created>
  <dcterms:modified xsi:type="dcterms:W3CDTF">2015-11-22T15:09:00Z</dcterms:modified>
</cp:coreProperties>
</file>